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85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Bienvenue au jeu des cœurs!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your</a:t>
            </a:r>
            <a:r>
              <a:rPr lang="fr-FR" sz="4400" dirty="0" smtClean="0">
                <a:latin typeface="Brady Bunch Remastered" panose="020B0600020202020204" pitchFamily="34" charset="0"/>
              </a:rPr>
              <a:t> team gains a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heart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your</a:t>
            </a:r>
            <a:r>
              <a:rPr lang="fr-FR" sz="4400" dirty="0" smtClean="0">
                <a:latin typeface="Brady Bunch Remastered" panose="020B0600020202020204" pitchFamily="34" charset="0"/>
              </a:rPr>
              <a:t> team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loses</a:t>
            </a:r>
            <a:r>
              <a:rPr lang="fr-FR" sz="4400" dirty="0" smtClean="0">
                <a:latin typeface="Brady Bunch Remastered" panose="020B0600020202020204" pitchFamily="34" charset="0"/>
              </a:rPr>
              <a:t> a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heart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your</a:t>
            </a:r>
            <a:r>
              <a:rPr lang="fr-FR" sz="4400" dirty="0" smtClean="0">
                <a:latin typeface="Brady Bunch Remastered" panose="020B0600020202020204" pitchFamily="34" charset="0"/>
              </a:rPr>
              <a:t> team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chooses</a:t>
            </a:r>
            <a:r>
              <a:rPr lang="fr-FR" sz="4400" dirty="0" smtClean="0">
                <a:latin typeface="Brady Bunch Remastered" panose="020B0600020202020204" pitchFamily="34" charset="0"/>
              </a:rPr>
              <a:t>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another</a:t>
            </a:r>
            <a:r>
              <a:rPr lang="fr-FR" sz="4400" dirty="0" smtClean="0">
                <a:latin typeface="Brady Bunch Remastered" panose="020B0600020202020204" pitchFamily="34" charset="0"/>
              </a:rPr>
              <a:t> team to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lose</a:t>
            </a:r>
            <a:r>
              <a:rPr lang="fr-FR" sz="4400" dirty="0" smtClean="0">
                <a:latin typeface="Brady Bunch Remastered" panose="020B0600020202020204" pitchFamily="34" charset="0"/>
              </a:rPr>
              <a:t> a </a:t>
            </a:r>
            <a:r>
              <a:rPr lang="fr-FR" sz="4400" dirty="0" err="1" smtClean="0">
                <a:latin typeface="Brady Bunch Remastered" panose="020B0600020202020204" pitchFamily="34" charset="0"/>
              </a:rPr>
              <a:t>heart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101</Words>
  <Application>Microsoft Office PowerPoint</Application>
  <PresentationFormat>Widescreen</PresentationFormat>
  <Paragraphs>62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Bodoni MT Black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2013-11-22T11:47:18Z</dcterms:created>
  <dcterms:modified xsi:type="dcterms:W3CDTF">2013-11-22T12:25:23Z</dcterms:modified>
</cp:coreProperties>
</file>